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64" r:id="rId3"/>
    <p:sldId id="263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024E-765D-4EB9-A8F3-0FE75E66029D}" type="datetimeFigureOut">
              <a:rPr lang="en-CA" smtClean="0"/>
              <a:t>14-10-15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B317-9774-46F9-9D38-E3B3A6FA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38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B317-9774-46F9-9D38-E3B3A6FAF66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46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6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7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DD50-3E76-DA4D-9EFF-BEFFC8368975}" type="datetimeFigureOut">
              <a:rPr lang="en-US" smtClean="0"/>
              <a:t>14-10-15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BAD5-AB53-B740-80B5-C19D2DE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anlee\Desktop\TRIUMF_logo_white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5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934" y="1337948"/>
            <a:ext cx="8229600" cy="1143000"/>
          </a:xfrm>
        </p:spPr>
        <p:txBody>
          <a:bodyPr>
            <a:normAutofit/>
          </a:bodyPr>
          <a:lstStyle/>
          <a:p>
            <a:r>
              <a:rPr lang="en-CA" sz="1800" i="1" dirty="0" smtClean="0">
                <a:solidFill>
                  <a:srgbClr val="441D6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brightest light for Canadian science</a:t>
            </a:r>
            <a:endParaRPr lang="en-CA" sz="1800" i="1" dirty="0">
              <a:solidFill>
                <a:srgbClr val="441D6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62" y="159378"/>
            <a:ext cx="2149343" cy="185049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3" y="2149350"/>
            <a:ext cx="8844860" cy="4117630"/>
          </a:xfrm>
        </p:spPr>
      </p:pic>
    </p:spTree>
    <p:extLst>
      <p:ext uri="{BB962C8B-B14F-4D97-AF65-F5344CB8AC3E}">
        <p14:creationId xmlns:p14="http://schemas.microsoft.com/office/powerpoint/2010/main" val="140225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hoto_Collag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b="1855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Picture 5" descr="SnoLab_white_strok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25" y="143478"/>
            <a:ext cx="43053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3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C_Octopus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23" y="392633"/>
            <a:ext cx="5712154" cy="5279255"/>
          </a:xfrm>
          <a:prstGeom prst="rect">
            <a:avLst/>
          </a:prstGeom>
        </p:spPr>
      </p:pic>
      <p:pic>
        <p:nvPicPr>
          <p:cNvPr id="3" name="Picture 2" descr="inititativeofuvic-blu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r="10265"/>
          <a:stretch/>
        </p:blipFill>
        <p:spPr>
          <a:xfrm>
            <a:off x="4073465" y="5795805"/>
            <a:ext cx="3113181" cy="6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</Words>
  <Application>Microsoft Macintosh PowerPoint</Application>
  <PresentationFormat>On-screen Show (4:3)</PresentationFormat>
  <Paragraphs>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The brightest light for Canadian science</vt:lpstr>
      <vt:lpstr>PowerPoint Presentation</vt:lpstr>
      <vt:lpstr>PowerPoint Presentation</vt:lpstr>
    </vt:vector>
  </TitlesOfParts>
  <Company>Ocean Networks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Keast</dc:creator>
  <cp:lastModifiedBy>D C</cp:lastModifiedBy>
  <cp:revision>13</cp:revision>
  <dcterms:created xsi:type="dcterms:W3CDTF">2014-09-29T07:30:26Z</dcterms:created>
  <dcterms:modified xsi:type="dcterms:W3CDTF">2014-10-15T20:34:22Z</dcterms:modified>
</cp:coreProperties>
</file>