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7010400" cy="92964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5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0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57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07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g Cumby" initials="M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D2242C"/>
    <a:srgbClr val="C02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662" autoAdjust="0"/>
    <p:restoredTop sz="94660" autoAdjust="0"/>
  </p:normalViewPr>
  <p:slideViewPr>
    <p:cSldViewPr snapToGrid="0" snapToObjects="1" showGuides="1">
      <p:cViewPr varScale="1">
        <p:scale>
          <a:sx n="19" d="100"/>
          <a:sy n="19" d="100"/>
        </p:scale>
        <p:origin x="-96" y="-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25EF97AE-E842-4A30-8803-61D4BE9B6E78}" type="datetimeFigureOut">
              <a:rPr lang="en-CA" smtClean="0"/>
              <a:t>14-10-27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BD0B4AC1-0A4B-40DA-BFFF-DD84AD8681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883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2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3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04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54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06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57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07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bg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640" y="2943221"/>
            <a:ext cx="4515984" cy="85178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000"/>
              </a:lnSpc>
              <a:defRPr sz="2800" kern="1200" cap="all" baseline="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46131" y="3788033"/>
            <a:ext cx="4516439" cy="10112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598"/>
              </a:lnSpc>
              <a:spcBef>
                <a:spcPts val="0"/>
              </a:spcBef>
              <a:buFontTx/>
              <a:buNone/>
              <a:defRPr sz="4000" b="1" i="0" cap="all" spc="0" baseline="0">
                <a:solidFill>
                  <a:schemeClr val="bg1"/>
                </a:solidFill>
                <a:latin typeface="Verdana"/>
              </a:defRPr>
            </a:lvl1pPr>
            <a:lvl2pPr>
              <a:buFontTx/>
              <a:buNone/>
              <a:defRPr sz="4000" b="1" i="0" cap="all" baseline="0">
                <a:solidFill>
                  <a:schemeClr val="bg1"/>
                </a:solidFill>
                <a:latin typeface="Verdana"/>
              </a:defRPr>
            </a:lvl2pPr>
            <a:lvl3pPr>
              <a:buFontTx/>
              <a:buNone/>
              <a:defRPr sz="4000" b="1" i="0" cap="all" baseline="0">
                <a:solidFill>
                  <a:schemeClr val="bg1"/>
                </a:solidFill>
                <a:latin typeface="Verdana"/>
              </a:defRPr>
            </a:lvl3pPr>
            <a:lvl4pPr>
              <a:buFontTx/>
              <a:buNone/>
              <a:defRPr sz="4000" b="1" i="0" cap="all" baseline="0">
                <a:solidFill>
                  <a:schemeClr val="bg1"/>
                </a:solidFill>
                <a:latin typeface="Verdana"/>
              </a:defRPr>
            </a:lvl4pPr>
            <a:lvl5pPr>
              <a:buFontTx/>
              <a:buNone/>
              <a:defRPr sz="4000" b="1" i="0" cap="all" baseline="0">
                <a:solidFill>
                  <a:schemeClr val="bg1"/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1733551" y="5080005"/>
            <a:ext cx="1651000" cy="182563"/>
          </a:xfrm>
          <a:prstGeom prst="rect">
            <a:avLst/>
          </a:prstGeom>
        </p:spPr>
        <p:txBody>
          <a:bodyPr vert="horz" lIns="0" tIns="0" rIns="0" bIns="0"/>
          <a:lstStyle>
            <a:lvl1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100" b="0" i="0" cap="all" baseline="0">
                <a:solidFill>
                  <a:schemeClr val="bg1"/>
                </a:solidFill>
                <a:latin typeface="Verdana"/>
              </a:defRPr>
            </a:lvl1pPr>
            <a:lvl2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2pPr>
            <a:lvl3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3pPr>
            <a:lvl4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4pPr>
            <a:lvl5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 descr="coverlogo.png"/>
          <p:cNvPicPr>
            <a:picLocks noChangeAspect="1"/>
          </p:cNvPicPr>
          <p:nvPr userDrawn="1"/>
        </p:nvPicPr>
        <p:blipFill>
          <a:blip r:embed="rId3"/>
          <a:srcRect l="3780" t="5039" r="74646" b="84409"/>
          <a:stretch>
            <a:fillRect/>
          </a:stretch>
        </p:blipFill>
        <p:spPr>
          <a:xfrm>
            <a:off x="345564" y="345600"/>
            <a:ext cx="1972829" cy="723664"/>
          </a:xfrm>
          <a:prstGeom prst="rect">
            <a:avLst/>
          </a:prstGeom>
        </p:spPr>
      </p:pic>
      <p:pic>
        <p:nvPicPr>
          <p:cNvPr id="14" name="Picture 13" descr="covershape.png"/>
          <p:cNvPicPr>
            <a:picLocks noChangeAspect="1"/>
          </p:cNvPicPr>
          <p:nvPr userDrawn="1"/>
        </p:nvPicPr>
        <p:blipFill>
          <a:blip r:embed="rId4"/>
          <a:srcRect l="22677" t="70551" r="68031" b="27717"/>
          <a:stretch>
            <a:fillRect/>
          </a:stretch>
        </p:blipFill>
        <p:spPr>
          <a:xfrm>
            <a:off x="2073533" y="4838378"/>
            <a:ext cx="849615" cy="1188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verbg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640" y="2943221"/>
            <a:ext cx="4515984" cy="85178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000"/>
              </a:lnSpc>
              <a:defRPr sz="2800" kern="1200" cap="all" baseline="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46131" y="3788033"/>
            <a:ext cx="4516439" cy="10112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598"/>
              </a:lnSpc>
              <a:spcBef>
                <a:spcPts val="0"/>
              </a:spcBef>
              <a:buFontTx/>
              <a:buNone/>
              <a:defRPr sz="4000" b="1" i="0" cap="all" spc="0" baseline="0">
                <a:solidFill>
                  <a:schemeClr val="bg1"/>
                </a:solidFill>
                <a:latin typeface="Verdana"/>
              </a:defRPr>
            </a:lvl1pPr>
            <a:lvl2pPr>
              <a:buFontTx/>
              <a:buNone/>
              <a:defRPr sz="4000" b="1" i="0" cap="all" baseline="0">
                <a:solidFill>
                  <a:schemeClr val="bg1"/>
                </a:solidFill>
                <a:latin typeface="Verdana"/>
              </a:defRPr>
            </a:lvl2pPr>
            <a:lvl3pPr>
              <a:buFontTx/>
              <a:buNone/>
              <a:defRPr sz="4000" b="1" i="0" cap="all" baseline="0">
                <a:solidFill>
                  <a:schemeClr val="bg1"/>
                </a:solidFill>
                <a:latin typeface="Verdana"/>
              </a:defRPr>
            </a:lvl3pPr>
            <a:lvl4pPr>
              <a:buFontTx/>
              <a:buNone/>
              <a:defRPr sz="4000" b="1" i="0" cap="all" baseline="0">
                <a:solidFill>
                  <a:schemeClr val="bg1"/>
                </a:solidFill>
                <a:latin typeface="Verdana"/>
              </a:defRPr>
            </a:lvl4pPr>
            <a:lvl5pPr>
              <a:buFontTx/>
              <a:buNone/>
              <a:defRPr sz="4000" b="1" i="0" cap="all" baseline="0">
                <a:solidFill>
                  <a:schemeClr val="bg1"/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1733551" y="5080005"/>
            <a:ext cx="1651000" cy="182563"/>
          </a:xfrm>
          <a:prstGeom prst="rect">
            <a:avLst/>
          </a:prstGeom>
        </p:spPr>
        <p:txBody>
          <a:bodyPr vert="horz" lIns="0" tIns="0" rIns="0" bIns="0"/>
          <a:lstStyle>
            <a:lvl1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100" b="0" i="0" cap="all" baseline="0">
                <a:solidFill>
                  <a:schemeClr val="bg1"/>
                </a:solidFill>
                <a:latin typeface="Verdana"/>
              </a:defRPr>
            </a:lvl1pPr>
            <a:lvl2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2pPr>
            <a:lvl3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3pPr>
            <a:lvl4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4pPr>
            <a:lvl5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0" descr="coverlogo.png"/>
          <p:cNvPicPr>
            <a:picLocks noChangeAspect="1"/>
          </p:cNvPicPr>
          <p:nvPr userDrawn="1"/>
        </p:nvPicPr>
        <p:blipFill>
          <a:blip r:embed="rId3"/>
          <a:srcRect l="3780" t="5039" r="74646" b="84409"/>
          <a:stretch>
            <a:fillRect/>
          </a:stretch>
        </p:blipFill>
        <p:spPr>
          <a:xfrm>
            <a:off x="345564" y="345600"/>
            <a:ext cx="1972829" cy="723664"/>
          </a:xfrm>
          <a:prstGeom prst="rect">
            <a:avLst/>
          </a:prstGeom>
        </p:spPr>
      </p:pic>
      <p:pic>
        <p:nvPicPr>
          <p:cNvPr id="12" name="Picture 11" descr="covershape.png"/>
          <p:cNvPicPr>
            <a:picLocks noChangeAspect="1"/>
          </p:cNvPicPr>
          <p:nvPr userDrawn="1"/>
        </p:nvPicPr>
        <p:blipFill>
          <a:blip r:embed="rId4"/>
          <a:srcRect l="22677" t="70551" r="68031" b="27717"/>
          <a:stretch>
            <a:fillRect/>
          </a:stretch>
        </p:blipFill>
        <p:spPr>
          <a:xfrm>
            <a:off x="2073533" y="4838378"/>
            <a:ext cx="849615" cy="1188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eaderbg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46640" y="2943221"/>
            <a:ext cx="4515984" cy="85178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000"/>
              </a:lnSpc>
              <a:defRPr sz="2800" kern="1200" cap="all" baseline="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746640" y="4080936"/>
            <a:ext cx="4515984" cy="397934"/>
          </a:xfrm>
          <a:prstGeom prst="rect">
            <a:avLst/>
          </a:prstGeom>
        </p:spPr>
        <p:txBody>
          <a:bodyPr vert="horz" lIns="0" tIns="0" rIns="0" bIns="0"/>
          <a:lstStyle>
            <a:lvl1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100" b="0" i="0" cap="all" baseline="0">
                <a:solidFill>
                  <a:schemeClr val="bg1"/>
                </a:solidFill>
                <a:latin typeface="Verdana"/>
              </a:defRPr>
            </a:lvl1pPr>
            <a:lvl2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2pPr>
            <a:lvl3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3pPr>
            <a:lvl4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4pPr>
            <a:lvl5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0" descr="headerlogo.png"/>
          <p:cNvPicPr>
            <a:picLocks noChangeAspect="1"/>
          </p:cNvPicPr>
          <p:nvPr userDrawn="1"/>
        </p:nvPicPr>
        <p:blipFill>
          <a:blip r:embed="rId3"/>
          <a:srcRect l="3780" t="5039" r="83150" b="88189"/>
          <a:stretch>
            <a:fillRect/>
          </a:stretch>
        </p:blipFill>
        <p:spPr>
          <a:xfrm>
            <a:off x="345606" y="345600"/>
            <a:ext cx="1195132" cy="464424"/>
          </a:xfrm>
          <a:prstGeom prst="rect">
            <a:avLst/>
          </a:prstGeom>
        </p:spPr>
      </p:pic>
      <p:pic>
        <p:nvPicPr>
          <p:cNvPr id="12" name="Picture 11" descr="headershape1.png"/>
          <p:cNvPicPr>
            <a:picLocks noChangeAspect="1"/>
          </p:cNvPicPr>
          <p:nvPr userDrawn="1"/>
        </p:nvPicPr>
        <p:blipFill>
          <a:blip r:embed="rId4"/>
          <a:srcRect l="22677" t="55433" r="68031" b="41575"/>
          <a:stretch>
            <a:fillRect/>
          </a:stretch>
        </p:blipFill>
        <p:spPr>
          <a:xfrm>
            <a:off x="2073644" y="3801592"/>
            <a:ext cx="849609" cy="2052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aderbg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46640" y="2943221"/>
            <a:ext cx="4515984" cy="85178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000"/>
              </a:lnSpc>
              <a:defRPr sz="2800" kern="1200" cap="all" baseline="0">
                <a:solidFill>
                  <a:schemeClr val="tx1"/>
                </a:solidFill>
                <a:latin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746640" y="4080936"/>
            <a:ext cx="4515984" cy="397934"/>
          </a:xfrm>
          <a:prstGeom prst="rect">
            <a:avLst/>
          </a:prstGeom>
        </p:spPr>
        <p:txBody>
          <a:bodyPr vert="horz" lIns="0" tIns="0" rIns="0" bIns="0"/>
          <a:lstStyle>
            <a:lvl1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100" b="0" i="0" cap="all" baseline="0">
                <a:solidFill>
                  <a:schemeClr val="tx1"/>
                </a:solidFill>
                <a:latin typeface="Verdana"/>
              </a:defRPr>
            </a:lvl1pPr>
            <a:lvl2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2pPr>
            <a:lvl3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3pPr>
            <a:lvl4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4pPr>
            <a:lvl5pPr marL="0" algn="l">
              <a:spcBef>
                <a:spcPts val="0"/>
              </a:spcBef>
              <a:spcAft>
                <a:spcPts val="0"/>
              </a:spcAft>
              <a:buFontTx/>
              <a:buNone/>
              <a:defRPr sz="1200" b="0" i="0" cap="all" baseline="0">
                <a:solidFill>
                  <a:schemeClr val="bg1"/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0" descr="headerlogo.png"/>
          <p:cNvPicPr>
            <a:picLocks noChangeAspect="1"/>
          </p:cNvPicPr>
          <p:nvPr userDrawn="1"/>
        </p:nvPicPr>
        <p:blipFill>
          <a:blip r:embed="rId3"/>
          <a:srcRect l="3780" t="5039" r="83150" b="88189"/>
          <a:stretch>
            <a:fillRect/>
          </a:stretch>
        </p:blipFill>
        <p:spPr>
          <a:xfrm>
            <a:off x="345606" y="345600"/>
            <a:ext cx="1195132" cy="464424"/>
          </a:xfrm>
          <a:prstGeom prst="rect">
            <a:avLst/>
          </a:prstGeom>
        </p:spPr>
      </p:pic>
      <p:pic>
        <p:nvPicPr>
          <p:cNvPr id="13" name="Picture 12" descr="headershape2.png"/>
          <p:cNvPicPr>
            <a:picLocks noChangeAspect="1"/>
          </p:cNvPicPr>
          <p:nvPr userDrawn="1"/>
        </p:nvPicPr>
        <p:blipFill>
          <a:blip r:embed="rId4"/>
          <a:srcRect l="22677" t="55433" r="68031" b="41575"/>
          <a:stretch>
            <a:fillRect/>
          </a:stretch>
        </p:blipFill>
        <p:spPr>
          <a:xfrm>
            <a:off x="2073653" y="3801600"/>
            <a:ext cx="849689" cy="2052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odyb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bodylogo.png"/>
          <p:cNvPicPr>
            <a:picLocks noChangeAspect="1"/>
          </p:cNvPicPr>
          <p:nvPr userDrawn="1"/>
        </p:nvPicPr>
        <p:blipFill>
          <a:blip r:embed="rId3"/>
          <a:srcRect l="3780" t="5039" r="83150" b="88189"/>
          <a:stretch>
            <a:fillRect/>
          </a:stretch>
        </p:blipFill>
        <p:spPr>
          <a:xfrm>
            <a:off x="345604" y="345564"/>
            <a:ext cx="1195201" cy="464438"/>
          </a:xfrm>
          <a:prstGeom prst="rect">
            <a:avLst/>
          </a:prstGeom>
        </p:spPr>
      </p:pic>
      <p:pic>
        <p:nvPicPr>
          <p:cNvPr id="15" name="Picture 14" descr="bodyshape.png"/>
          <p:cNvPicPr>
            <a:picLocks noChangeAspect="1"/>
          </p:cNvPicPr>
          <p:nvPr userDrawn="1"/>
        </p:nvPicPr>
        <p:blipFill>
          <a:blip r:embed="rId4"/>
          <a:srcRect l="7559" t="30236" r="83150" b="65512"/>
          <a:stretch>
            <a:fillRect/>
          </a:stretch>
        </p:blipFill>
        <p:spPr>
          <a:xfrm>
            <a:off x="691232" y="2073586"/>
            <a:ext cx="849569" cy="291543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749832" y="2472267"/>
            <a:ext cx="7826901" cy="363220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900"/>
              </a:lnSpc>
              <a:spcBef>
                <a:spcPts val="0"/>
              </a:spcBef>
              <a:buFontTx/>
              <a:buNone/>
              <a:defRPr sz="2000" b="0" i="0" baseline="0">
                <a:latin typeface="Verdana"/>
              </a:defRPr>
            </a:lvl1pPr>
            <a:lvl2pPr>
              <a:buFontTx/>
              <a:buNone/>
              <a:defRPr sz="2000" b="0" i="0" baseline="0">
                <a:latin typeface="Verdana"/>
              </a:defRPr>
            </a:lvl2pPr>
            <a:lvl3pPr>
              <a:buFontTx/>
              <a:buNone/>
              <a:defRPr sz="2000" b="0" i="0" baseline="0">
                <a:latin typeface="Verdana"/>
              </a:defRPr>
            </a:lvl3pPr>
            <a:lvl4pPr>
              <a:buFontTx/>
              <a:buNone/>
              <a:defRPr sz="2000" b="0" i="0" baseline="0">
                <a:latin typeface="Verdana"/>
              </a:defRPr>
            </a:lvl4pPr>
            <a:lvl5pPr>
              <a:buFontTx/>
              <a:buNone/>
              <a:defRPr sz="2000" b="0" i="0" baseline="0">
                <a:latin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746640" y="1589549"/>
            <a:ext cx="7830093" cy="484036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000"/>
              </a:lnSpc>
              <a:defRPr sz="2800" kern="1200" cap="all" baseline="0">
                <a:solidFill>
                  <a:schemeClr val="tx1"/>
                </a:solidFill>
                <a:latin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dyb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bodylogo.png"/>
          <p:cNvPicPr>
            <a:picLocks noChangeAspect="1"/>
          </p:cNvPicPr>
          <p:nvPr userDrawn="1"/>
        </p:nvPicPr>
        <p:blipFill>
          <a:blip r:embed="rId3"/>
          <a:srcRect l="3780" t="5039" r="83150" b="88189"/>
          <a:stretch>
            <a:fillRect/>
          </a:stretch>
        </p:blipFill>
        <p:spPr>
          <a:xfrm>
            <a:off x="345604" y="345564"/>
            <a:ext cx="1195201" cy="464438"/>
          </a:xfrm>
          <a:prstGeom prst="rect">
            <a:avLst/>
          </a:prstGeom>
        </p:spPr>
      </p:pic>
      <p:pic>
        <p:nvPicPr>
          <p:cNvPr id="8" name="Picture 7" descr="bodyshape.png"/>
          <p:cNvPicPr>
            <a:picLocks noChangeAspect="1"/>
          </p:cNvPicPr>
          <p:nvPr userDrawn="1"/>
        </p:nvPicPr>
        <p:blipFill>
          <a:blip r:embed="rId4"/>
          <a:srcRect l="7559" t="30236" r="83150" b="65512"/>
          <a:stretch>
            <a:fillRect/>
          </a:stretch>
        </p:blipFill>
        <p:spPr>
          <a:xfrm>
            <a:off x="691232" y="2073586"/>
            <a:ext cx="849569" cy="291543"/>
          </a:xfrm>
          <a:prstGeom prst="rect">
            <a:avLst/>
          </a:prstGeom>
        </p:spPr>
      </p:pic>
      <p:sp>
        <p:nvSpPr>
          <p:cNvPr id="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749833" y="2472267"/>
            <a:ext cx="2882368" cy="363220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900"/>
              </a:lnSpc>
              <a:spcBef>
                <a:spcPts val="0"/>
              </a:spcBef>
              <a:buFontTx/>
              <a:buNone/>
              <a:defRPr sz="2000" b="0" i="0" baseline="0">
                <a:latin typeface="Verdana"/>
              </a:defRPr>
            </a:lvl1pPr>
            <a:lvl2pPr>
              <a:buFontTx/>
              <a:buNone/>
              <a:defRPr sz="2000" b="0" i="0" baseline="0">
                <a:latin typeface="Verdana"/>
              </a:defRPr>
            </a:lvl2pPr>
            <a:lvl3pPr>
              <a:buFontTx/>
              <a:buNone/>
              <a:defRPr sz="2000" b="0" i="0" baseline="0">
                <a:latin typeface="Verdana"/>
              </a:defRPr>
            </a:lvl3pPr>
            <a:lvl4pPr>
              <a:buFontTx/>
              <a:buNone/>
              <a:defRPr sz="2000" b="0" i="0" baseline="0">
                <a:latin typeface="Verdana"/>
              </a:defRPr>
            </a:lvl4pPr>
            <a:lvl5pPr>
              <a:buFontTx/>
              <a:buNone/>
              <a:defRPr sz="2000" b="0" i="0" baseline="0">
                <a:latin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46640" y="1589549"/>
            <a:ext cx="7830093" cy="484036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000"/>
              </a:lnSpc>
              <a:defRPr sz="2800" kern="1200" cap="all" baseline="0">
                <a:solidFill>
                  <a:schemeClr val="tx1"/>
                </a:solidFill>
                <a:latin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dyb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bodylogo.png"/>
          <p:cNvPicPr>
            <a:picLocks noChangeAspect="1"/>
          </p:cNvPicPr>
          <p:nvPr userDrawn="1"/>
        </p:nvPicPr>
        <p:blipFill>
          <a:blip r:embed="rId3"/>
          <a:srcRect l="3780" t="5039" r="83150" b="88189"/>
          <a:stretch>
            <a:fillRect/>
          </a:stretch>
        </p:blipFill>
        <p:spPr>
          <a:xfrm>
            <a:off x="345604" y="345564"/>
            <a:ext cx="1195201" cy="464438"/>
          </a:xfrm>
          <a:prstGeom prst="rect">
            <a:avLst/>
          </a:prstGeom>
        </p:spPr>
      </p:pic>
      <p:pic>
        <p:nvPicPr>
          <p:cNvPr id="7" name="Picture 6" descr="bodyshape.png"/>
          <p:cNvPicPr>
            <a:picLocks noChangeAspect="1"/>
          </p:cNvPicPr>
          <p:nvPr userDrawn="1"/>
        </p:nvPicPr>
        <p:blipFill>
          <a:blip r:embed="rId4"/>
          <a:srcRect l="7559" t="30236" r="83150" b="65512"/>
          <a:stretch>
            <a:fillRect/>
          </a:stretch>
        </p:blipFill>
        <p:spPr>
          <a:xfrm>
            <a:off x="691232" y="2073586"/>
            <a:ext cx="849569" cy="291543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749832" y="2472267"/>
            <a:ext cx="7826901" cy="3632204"/>
          </a:xfrm>
          <a:prstGeom prst="rect">
            <a:avLst/>
          </a:prstGeom>
        </p:spPr>
        <p:txBody>
          <a:bodyPr vert="horz" lIns="0" tIns="0" rIns="0" bIns="0"/>
          <a:lstStyle>
            <a:lvl1pPr marL="179981" indent="-179981">
              <a:lnSpc>
                <a:spcPts val="2900"/>
              </a:lnSpc>
              <a:spcBef>
                <a:spcPts val="0"/>
              </a:spcBef>
              <a:buClr>
                <a:srgbClr val="C02129"/>
              </a:buClr>
              <a:buFont typeface="Arial"/>
              <a:buChar char="•"/>
              <a:defRPr sz="2000" b="0" i="0" baseline="0">
                <a:latin typeface="Verdana"/>
              </a:defRPr>
            </a:lvl1pPr>
            <a:lvl2pPr>
              <a:buFontTx/>
              <a:buNone/>
              <a:defRPr sz="2000" b="0" i="0" baseline="0">
                <a:latin typeface="Verdana"/>
              </a:defRPr>
            </a:lvl2pPr>
            <a:lvl3pPr>
              <a:buFontTx/>
              <a:buNone/>
              <a:defRPr sz="2000" b="0" i="0" baseline="0">
                <a:latin typeface="Verdana"/>
              </a:defRPr>
            </a:lvl3pPr>
            <a:lvl4pPr>
              <a:buFontTx/>
              <a:buNone/>
              <a:defRPr sz="2000" b="0" i="0" baseline="0">
                <a:latin typeface="Verdana"/>
              </a:defRPr>
            </a:lvl4pPr>
            <a:lvl5pPr>
              <a:buFontTx/>
              <a:buNone/>
              <a:defRPr sz="2000" b="0" i="0" baseline="0">
                <a:latin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46640" y="1589549"/>
            <a:ext cx="7830093" cy="484036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000"/>
              </a:lnSpc>
              <a:defRPr sz="2800" kern="1200" cap="all" baseline="0">
                <a:solidFill>
                  <a:schemeClr val="tx1"/>
                </a:solidFill>
                <a:latin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dyb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bodylogo.png"/>
          <p:cNvPicPr>
            <a:picLocks noChangeAspect="1"/>
          </p:cNvPicPr>
          <p:nvPr userDrawn="1"/>
        </p:nvPicPr>
        <p:blipFill>
          <a:blip r:embed="rId3"/>
          <a:srcRect l="3780" t="5039" r="83150" b="88189"/>
          <a:stretch>
            <a:fillRect/>
          </a:stretch>
        </p:blipFill>
        <p:spPr>
          <a:xfrm>
            <a:off x="345604" y="345564"/>
            <a:ext cx="1195201" cy="464438"/>
          </a:xfrm>
          <a:prstGeom prst="rect">
            <a:avLst/>
          </a:prstGeom>
        </p:spPr>
      </p:pic>
      <p:pic>
        <p:nvPicPr>
          <p:cNvPr id="10" name="Picture 9" descr="bodyshape.png"/>
          <p:cNvPicPr>
            <a:picLocks noChangeAspect="1"/>
          </p:cNvPicPr>
          <p:nvPr userDrawn="1"/>
        </p:nvPicPr>
        <p:blipFill>
          <a:blip r:embed="rId4"/>
          <a:srcRect l="7559" t="30236" r="83150" b="65512"/>
          <a:stretch>
            <a:fillRect/>
          </a:stretch>
        </p:blipFill>
        <p:spPr>
          <a:xfrm>
            <a:off x="691232" y="2073586"/>
            <a:ext cx="849569" cy="291543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746640" y="1589549"/>
            <a:ext cx="7830093" cy="484036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000"/>
              </a:lnSpc>
              <a:defRPr sz="2800" kern="1200" cap="all" baseline="0">
                <a:solidFill>
                  <a:schemeClr val="tx1"/>
                </a:solidFill>
                <a:latin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749838" y="2472267"/>
            <a:ext cx="2882369" cy="3632204"/>
          </a:xfrm>
          <a:prstGeom prst="rect">
            <a:avLst/>
          </a:prstGeom>
        </p:spPr>
        <p:txBody>
          <a:bodyPr vert="horz" lIns="0" tIns="0" rIns="0" bIns="0"/>
          <a:lstStyle>
            <a:lvl1pPr marL="179981" indent="-179981">
              <a:lnSpc>
                <a:spcPts val="2900"/>
              </a:lnSpc>
              <a:spcBef>
                <a:spcPts val="0"/>
              </a:spcBef>
              <a:buClr>
                <a:srgbClr val="C02129"/>
              </a:buClr>
              <a:buFont typeface="Arial"/>
              <a:buChar char="•"/>
              <a:defRPr sz="2000" b="0" i="0" baseline="0">
                <a:latin typeface="Verdana"/>
              </a:defRPr>
            </a:lvl1pPr>
            <a:lvl2pPr>
              <a:buFontTx/>
              <a:buNone/>
              <a:defRPr sz="2000" b="0" i="0" baseline="0">
                <a:latin typeface="Verdana"/>
              </a:defRPr>
            </a:lvl2pPr>
            <a:lvl3pPr>
              <a:buFontTx/>
              <a:buNone/>
              <a:defRPr sz="2000" b="0" i="0" baseline="0">
                <a:latin typeface="Verdana"/>
              </a:defRPr>
            </a:lvl3pPr>
            <a:lvl4pPr>
              <a:buFontTx/>
              <a:buNone/>
              <a:defRPr sz="2000" b="0" i="0" baseline="0">
                <a:latin typeface="Verdana"/>
              </a:defRPr>
            </a:lvl4pPr>
            <a:lvl5pPr>
              <a:buFontTx/>
              <a:buNone/>
              <a:defRPr sz="2000" b="0" i="0" baseline="0">
                <a:latin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ctr" defTabSz="45715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3" indent="-342863" algn="l" defTabSz="45715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1" indent="-285719" algn="l" defTabSz="45715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7" indent="-228576" algn="l" defTabSz="45715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28" indent="-228576" algn="l" defTabSz="45715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0" indent="-228576" algn="l" defTabSz="45715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0" indent="-228576" algn="l" defTabSz="45715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1" indent="-228576" algn="l" defTabSz="45715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33" indent="-228576" algn="l" defTabSz="45715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83" indent="-228576" algn="l" defTabSz="45715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4571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2" algn="l" defTabSz="4571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3" algn="l" defTabSz="4571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4" algn="l" defTabSz="4571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4" algn="l" defTabSz="4571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6" algn="l" defTabSz="4571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57" algn="l" defTabSz="4571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07" algn="l" defTabSz="4571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603" y="749939"/>
            <a:ext cx="5718634" cy="29480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745478" y="1"/>
            <a:ext cx="3398522" cy="6873240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 smtClean="0"/>
          </a:p>
          <a:p>
            <a:pPr algn="ctr"/>
            <a:endParaRPr lang="en-CA" sz="1200" dirty="0"/>
          </a:p>
        </p:txBody>
      </p:sp>
      <p:sp>
        <p:nvSpPr>
          <p:cNvPr id="22" name="Rectangle 21"/>
          <p:cNvSpPr/>
          <p:nvPr/>
        </p:nvSpPr>
        <p:spPr>
          <a:xfrm>
            <a:off x="1722120" y="95792"/>
            <a:ext cx="4023358" cy="925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 Box 6"/>
          <p:cNvSpPr txBox="1"/>
          <p:nvPr/>
        </p:nvSpPr>
        <p:spPr>
          <a:xfrm>
            <a:off x="-63501" y="720658"/>
            <a:ext cx="5950199" cy="511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CA" sz="2800" b="1" dirty="0">
                <a:effectLst/>
                <a:latin typeface="Verdana"/>
                <a:ea typeface="Calibri"/>
                <a:cs typeface="Times New Roman"/>
              </a:rPr>
              <a:t>AURP </a:t>
            </a:r>
            <a:r>
              <a:rPr lang="en-CA" sz="2800" b="1" dirty="0" smtClean="0">
                <a:latin typeface="Verdana"/>
                <a:ea typeface="Calibri"/>
                <a:cs typeface="Times New Roman"/>
              </a:rPr>
              <a:t>CANADA</a:t>
            </a:r>
            <a:r>
              <a:rPr lang="en-CA" sz="2800" b="1" dirty="0" smtClean="0">
                <a:effectLst/>
                <a:latin typeface="Verdana"/>
                <a:ea typeface="Calibri"/>
                <a:cs typeface="Times New Roman"/>
              </a:rPr>
              <a:t> </a:t>
            </a:r>
            <a:endParaRPr lang="en-CA" sz="1200" dirty="0">
              <a:effectLst/>
              <a:ea typeface="Calibri"/>
              <a:cs typeface="Times New Roman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1712952" y="1465566"/>
            <a:ext cx="2155467" cy="126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CA" sz="4000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1,400</a:t>
            </a:r>
            <a:r>
              <a:rPr lang="en-CA" sz="2400" b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 </a:t>
            </a:r>
            <a:br>
              <a:rPr lang="en-CA" sz="2400" b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</a:br>
            <a:r>
              <a:rPr lang="en-CA" sz="1200" b="1" dirty="0" smtClean="0">
                <a:latin typeface="Arial"/>
                <a:ea typeface="Times New Roman"/>
                <a:cs typeface="Times New Roman"/>
              </a:rPr>
              <a:t>knowledge companies</a:t>
            </a:r>
            <a:endParaRPr lang="en-CA" sz="1200" b="1" dirty="0">
              <a:latin typeface="Arial"/>
              <a:ea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60139" y="1470686"/>
            <a:ext cx="19938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 smtClean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65,187</a:t>
            </a:r>
            <a:r>
              <a:rPr lang="en-CA" sz="2400" b="1" dirty="0" smtClean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CA" b="1" dirty="0">
                <a:latin typeface="Arial"/>
                <a:ea typeface="Times New Roman"/>
                <a:cs typeface="Times New Roman"/>
              </a:rPr>
              <a:t/>
            </a:r>
            <a:br>
              <a:rPr lang="en-CA" b="1" dirty="0">
                <a:latin typeface="Arial"/>
                <a:ea typeface="Times New Roman"/>
                <a:cs typeface="Times New Roman"/>
              </a:rPr>
            </a:br>
            <a:r>
              <a:rPr lang="en-CA" sz="1200" b="1" dirty="0">
                <a:latin typeface="Arial"/>
                <a:ea typeface="Times New Roman"/>
                <a:cs typeface="Times New Roman"/>
              </a:rPr>
              <a:t>workers </a:t>
            </a:r>
          </a:p>
          <a:p>
            <a:pPr algn="ctr"/>
            <a:endParaRPr lang="en-CA" sz="1200" b="1" dirty="0">
              <a:latin typeface="Arial"/>
              <a:ea typeface="Times New Roman"/>
              <a:cs typeface="Times New Roman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-252012" y="2708473"/>
            <a:ext cx="3397252" cy="89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US" sz="3200" b="1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$</a:t>
            </a:r>
            <a:r>
              <a:rPr lang="en-US" sz="3200" b="1" dirty="0" smtClean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4.3 </a:t>
            </a:r>
            <a:r>
              <a:rPr lang="en-US" b="1" dirty="0" smtClean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BILLION</a:t>
            </a:r>
            <a:r>
              <a:rPr lang="en-US" sz="2400" b="1" dirty="0" smtClean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200" b="1" dirty="0">
                <a:latin typeface="Arial"/>
                <a:ea typeface="Times New Roman"/>
                <a:cs typeface="Times New Roman"/>
              </a:rPr>
              <a:t>in GDP</a:t>
            </a:r>
            <a:r>
              <a:rPr lang="en-CA" sz="1200" b="1" dirty="0">
                <a:latin typeface="Arial"/>
                <a:ea typeface="Times New Roman"/>
                <a:cs typeface="Times New Roman"/>
              </a:rPr>
              <a:t>  </a:t>
            </a:r>
            <a:endParaRPr lang="en-CA" sz="1100" b="1" dirty="0">
              <a:latin typeface="Arial"/>
              <a:ea typeface="Times New Roman"/>
              <a:cs typeface="Times New Roman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2692400" y="2716269"/>
            <a:ext cx="3053078" cy="105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CA" sz="3200" b="1" dirty="0" smtClean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$596 </a:t>
            </a:r>
            <a:r>
              <a:rPr lang="en-CA" b="1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MILLION</a:t>
            </a:r>
            <a:r>
              <a:rPr lang="en-CA" sz="2400" b="1" dirty="0" smtClean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CA" sz="2400" b="1" dirty="0" smtClean="0">
                <a:latin typeface="Arial"/>
                <a:ea typeface="Times New Roman"/>
                <a:cs typeface="Times New Roman"/>
              </a:rPr>
              <a:t/>
            </a:r>
            <a:br>
              <a:rPr lang="en-CA" sz="2400" b="1" dirty="0" smtClean="0">
                <a:latin typeface="Arial"/>
                <a:ea typeface="Times New Roman"/>
                <a:cs typeface="Times New Roman"/>
              </a:rPr>
            </a:br>
            <a:r>
              <a:rPr lang="en-CA" sz="1200" b="1" dirty="0">
                <a:latin typeface="Arial"/>
                <a:ea typeface="Times New Roman"/>
                <a:cs typeface="Times New Roman"/>
              </a:rPr>
              <a:t>in tax revenue </a:t>
            </a:r>
          </a:p>
        </p:txBody>
      </p:sp>
      <p:sp>
        <p:nvSpPr>
          <p:cNvPr id="30" name="Text Box 6"/>
          <p:cNvSpPr txBox="1"/>
          <p:nvPr/>
        </p:nvSpPr>
        <p:spPr>
          <a:xfrm>
            <a:off x="-60961" y="3911387"/>
            <a:ext cx="5852157" cy="65899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CA" sz="16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CA" sz="24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CANARIE</a:t>
            </a:r>
            <a:r>
              <a:rPr lang="en-CA" sz="28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CA" sz="16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network connects … </a:t>
            </a:r>
            <a:endParaRPr lang="en-CA" sz="16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-174242" y="4532286"/>
            <a:ext cx="596543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CA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  <a:r>
              <a:rPr lang="en-CA" sz="3600" b="1" dirty="0" smtClean="0">
                <a:solidFill>
                  <a:schemeClr val="bg1"/>
                </a:solidFill>
              </a:rPr>
              <a:t/>
            </a:r>
            <a:br>
              <a:rPr lang="en-CA" sz="3600" b="1" dirty="0" smtClean="0">
                <a:solidFill>
                  <a:schemeClr val="bg1"/>
                </a:solidFill>
              </a:rPr>
            </a:br>
            <a:r>
              <a:rPr lang="en-CA" sz="1400" b="1" dirty="0" smtClean="0"/>
              <a:t>researchers</a:t>
            </a:r>
            <a:r>
              <a:rPr lang="en-CA" sz="1400" b="1" dirty="0"/>
              <a:t>, scientists and students </a:t>
            </a:r>
            <a:r>
              <a:rPr lang="en-CA" sz="1400" b="1" dirty="0" smtClean="0"/>
              <a:t>at </a:t>
            </a:r>
          </a:p>
          <a:p>
            <a:pPr algn="ctr"/>
            <a:r>
              <a:rPr lang="en-CA" sz="1600" dirty="0" smtClean="0"/>
              <a:t/>
            </a:r>
            <a:br>
              <a:rPr lang="en-CA" sz="1600" dirty="0" smtClean="0"/>
            </a:br>
            <a:r>
              <a:rPr lang="en-CA" sz="3200" b="1" dirty="0" smtClean="0"/>
              <a:t> </a:t>
            </a:r>
            <a:r>
              <a:rPr lang="en-CA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2,000+ INSTITUTIONS</a:t>
            </a:r>
            <a:r>
              <a:rPr lang="en-CA" sz="3800" b="1" dirty="0">
                <a:solidFill>
                  <a:schemeClr val="bg1"/>
                </a:solidFill>
              </a:rPr>
              <a:t/>
            </a:r>
            <a:br>
              <a:rPr lang="en-CA" sz="3800" b="1" dirty="0">
                <a:solidFill>
                  <a:schemeClr val="bg1"/>
                </a:solidFill>
              </a:rPr>
            </a:br>
            <a:r>
              <a:rPr lang="en-CA" sz="1400" b="1" dirty="0" smtClean="0"/>
              <a:t>such as Canadian </a:t>
            </a:r>
            <a:r>
              <a:rPr lang="en-CA" sz="1400" b="1" dirty="0"/>
              <a:t>universities, colleges, research institutes, </a:t>
            </a:r>
            <a:r>
              <a:rPr lang="en-CA" sz="1400" b="1" dirty="0" smtClean="0"/>
              <a:t/>
            </a:r>
            <a:br>
              <a:rPr lang="en-CA" sz="1400" b="1" dirty="0" smtClean="0"/>
            </a:br>
            <a:r>
              <a:rPr lang="en-CA" sz="1400" b="1" dirty="0" smtClean="0"/>
              <a:t>hospitals</a:t>
            </a:r>
            <a:r>
              <a:rPr lang="en-CA" sz="1400" b="1" dirty="0"/>
              <a:t>, and government </a:t>
            </a:r>
            <a:r>
              <a:rPr lang="en-CA" sz="1400" b="1" dirty="0" smtClean="0"/>
              <a:t>laboratories</a:t>
            </a:r>
            <a:r>
              <a:rPr lang="en-CA" sz="1400" dirty="0" smtClean="0"/>
              <a:t>.</a:t>
            </a:r>
            <a:endParaRPr lang="en-CA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5844538" y="986503"/>
            <a:ext cx="3218502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i="1" dirty="0" smtClean="0">
                <a:solidFill>
                  <a:schemeClr val="bg1"/>
                </a:solidFill>
              </a:rPr>
              <a:t>With </a:t>
            </a:r>
            <a:r>
              <a:rPr lang="en-CA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DAIR</a:t>
            </a:r>
            <a:r>
              <a:rPr lang="en-CA" sz="2000" i="1" dirty="0" smtClean="0">
                <a:solidFill>
                  <a:schemeClr val="bg1"/>
                </a:solidFill>
              </a:rPr>
              <a:t>, </a:t>
            </a:r>
            <a:br>
              <a:rPr lang="en-CA" sz="2000" i="1" dirty="0" smtClean="0">
                <a:solidFill>
                  <a:schemeClr val="bg1"/>
                </a:solidFill>
              </a:rPr>
            </a:br>
            <a:r>
              <a:rPr lang="en-CA" sz="2000" i="1" dirty="0" smtClean="0">
                <a:solidFill>
                  <a:schemeClr val="bg1"/>
                </a:solidFill>
              </a:rPr>
              <a:t>SMEs estimate they</a:t>
            </a:r>
            <a:r>
              <a:rPr lang="en-CA" sz="1600" i="1" dirty="0" smtClean="0">
                <a:solidFill>
                  <a:schemeClr val="bg1"/>
                </a:solidFill>
              </a:rPr>
              <a:t>:  </a:t>
            </a:r>
          </a:p>
          <a:p>
            <a:endParaRPr lang="en-CA" sz="16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CA" b="1" dirty="0" smtClean="0">
                <a:solidFill>
                  <a:schemeClr val="bg1"/>
                </a:solidFill>
              </a:rPr>
              <a:t>reduced time-to-market by</a:t>
            </a:r>
            <a:endParaRPr lang="en-CA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CA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weeks</a:t>
            </a:r>
            <a:endParaRPr lang="en-CA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CA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en-CA" b="1" dirty="0" smtClean="0">
                <a:solidFill>
                  <a:schemeClr val="bg1"/>
                </a:solidFill>
              </a:rPr>
              <a:t>saved up to</a:t>
            </a:r>
            <a:br>
              <a:rPr lang="en-CA" b="1" dirty="0" smtClean="0">
                <a:solidFill>
                  <a:schemeClr val="bg1"/>
                </a:solidFill>
              </a:rPr>
            </a:br>
            <a:r>
              <a:rPr lang="en-CA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24%</a:t>
            </a:r>
            <a:r>
              <a:rPr lang="en-CA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/>
            </a:r>
            <a:br>
              <a:rPr lang="en-CA" dirty="0" smtClean="0">
                <a:solidFill>
                  <a:schemeClr val="bg1"/>
                </a:solidFill>
              </a:rPr>
            </a:br>
            <a:r>
              <a:rPr lang="en-CA" b="1" dirty="0" smtClean="0">
                <a:solidFill>
                  <a:schemeClr val="bg1"/>
                </a:solidFill>
              </a:rPr>
              <a:t>of </a:t>
            </a:r>
            <a:r>
              <a:rPr lang="en-CA" b="1" dirty="0">
                <a:solidFill>
                  <a:schemeClr val="bg1"/>
                </a:solidFill>
              </a:rPr>
              <a:t>total development </a:t>
            </a:r>
            <a:r>
              <a:rPr lang="en-CA" b="1" dirty="0" smtClean="0">
                <a:solidFill>
                  <a:schemeClr val="bg1"/>
                </a:solidFill>
              </a:rPr>
              <a:t>costs</a:t>
            </a:r>
            <a:r>
              <a:rPr lang="en-CA" dirty="0">
                <a:solidFill>
                  <a:schemeClr val="bg1"/>
                </a:solidFill>
              </a:rPr>
              <a:t>  </a:t>
            </a:r>
          </a:p>
          <a:p>
            <a:pPr algn="ctr"/>
            <a:endParaRPr lang="en-CA" dirty="0">
              <a:solidFill>
                <a:schemeClr val="bg1"/>
              </a:solidFill>
            </a:endParaRPr>
          </a:p>
          <a:p>
            <a:pPr algn="ctr"/>
            <a:r>
              <a:rPr lang="en-CA" b="1" dirty="0" smtClean="0">
                <a:solidFill>
                  <a:schemeClr val="bg1"/>
                </a:solidFill>
              </a:rPr>
              <a:t/>
            </a:r>
            <a:br>
              <a:rPr lang="en-CA" b="1" dirty="0" smtClean="0">
                <a:solidFill>
                  <a:schemeClr val="bg1"/>
                </a:solidFill>
              </a:rPr>
            </a:br>
            <a:r>
              <a:rPr lang="en-CA" sz="5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$7,047</a:t>
            </a:r>
            <a:r>
              <a:rPr lang="en-CA" sz="4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CA" sz="4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CA" sz="1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CA" sz="1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CA" sz="1600" b="1" dirty="0" smtClean="0">
                <a:solidFill>
                  <a:schemeClr val="bg1"/>
                </a:solidFill>
              </a:rPr>
              <a:t>estimated  </a:t>
            </a:r>
            <a:r>
              <a:rPr lang="en-CA" sz="1600" b="1" dirty="0">
                <a:solidFill>
                  <a:schemeClr val="bg1"/>
                </a:solidFill>
              </a:rPr>
              <a:t>average </a:t>
            </a:r>
            <a:r>
              <a:rPr lang="en-CA" sz="1600" b="1" dirty="0" smtClean="0">
                <a:solidFill>
                  <a:schemeClr val="bg1"/>
                </a:solidFill>
              </a:rPr>
              <a:t>savings per company using </a:t>
            </a:r>
            <a:r>
              <a:rPr lang="en-CA" sz="1600" b="1" dirty="0">
                <a:solidFill>
                  <a:schemeClr val="bg1"/>
                </a:solidFill>
              </a:rPr>
              <a:t>DAIR </a:t>
            </a:r>
            <a:r>
              <a:rPr lang="en-CA" sz="1600" b="1" dirty="0" smtClean="0">
                <a:solidFill>
                  <a:schemeClr val="bg1"/>
                </a:solidFill>
              </a:rPr>
              <a:t/>
            </a:r>
            <a:br>
              <a:rPr lang="en-CA" sz="1600" b="1" dirty="0" smtClean="0">
                <a:solidFill>
                  <a:schemeClr val="bg1"/>
                </a:solidFill>
              </a:rPr>
            </a:br>
            <a:r>
              <a:rPr lang="en-CA" sz="1600" b="1" dirty="0" smtClean="0">
                <a:solidFill>
                  <a:schemeClr val="bg1"/>
                </a:solidFill>
              </a:rPr>
              <a:t>vs</a:t>
            </a:r>
            <a:r>
              <a:rPr lang="en-CA" sz="1600" b="1" dirty="0">
                <a:solidFill>
                  <a:schemeClr val="bg1"/>
                </a:solidFill>
              </a:rPr>
              <a:t>. </a:t>
            </a:r>
            <a:r>
              <a:rPr lang="en-CA" sz="1600" b="1" dirty="0" smtClean="0">
                <a:solidFill>
                  <a:schemeClr val="bg1"/>
                </a:solidFill>
              </a:rPr>
              <a:t>a </a:t>
            </a:r>
            <a:r>
              <a:rPr lang="en-CA" sz="1600" b="1" dirty="0">
                <a:solidFill>
                  <a:schemeClr val="bg1"/>
                </a:solidFill>
              </a:rPr>
              <a:t>commercial vendor</a:t>
            </a:r>
          </a:p>
          <a:p>
            <a:pPr algn="ctr"/>
            <a:r>
              <a:rPr lang="en-CA" sz="4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5" name="Text Box 6"/>
          <p:cNvSpPr txBox="1"/>
          <p:nvPr/>
        </p:nvSpPr>
        <p:spPr>
          <a:xfrm>
            <a:off x="5745478" y="102739"/>
            <a:ext cx="3398522" cy="96149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CA" sz="4000" b="1" dirty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DAIR</a:t>
            </a:r>
            <a:r>
              <a:rPr lang="en-CA" b="1" dirty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 </a:t>
            </a:r>
            <a:r>
              <a:rPr lang="en-CA" sz="2400" b="1" dirty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> </a:t>
            </a:r>
            <a:br>
              <a:rPr lang="en-CA" sz="2400" b="1" dirty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</a:br>
            <a:endParaRPr lang="en-CA" sz="9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CA" sz="1000" b="1" dirty="0" smtClean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  <a:t/>
            </a:r>
            <a:br>
              <a:rPr lang="en-CA" sz="1000" b="1" dirty="0" smtClean="0">
                <a:solidFill>
                  <a:schemeClr val="bg1"/>
                </a:solidFill>
                <a:latin typeface="Verdana"/>
                <a:ea typeface="Calibri"/>
                <a:cs typeface="Times New Roman"/>
              </a:rPr>
            </a:br>
            <a:endParaRPr lang="en-CA" sz="10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997415" y="4539906"/>
            <a:ext cx="291274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14852" y="1248902"/>
            <a:ext cx="2229175" cy="973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800"/>
              </a:spcAft>
            </a:pPr>
            <a:r>
              <a:rPr lang="en-CA" sz="5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</a:t>
            </a:r>
            <a:r>
              <a:rPr lang="en-CA" b="1" dirty="0" smtClean="0">
                <a:latin typeface="Arial"/>
                <a:ea typeface="Verdana" panose="020B0604030504040204" pitchFamily="34" charset="0"/>
                <a:cs typeface="Times New Roman"/>
              </a:rPr>
              <a:t> </a:t>
            </a:r>
            <a:r>
              <a:rPr lang="en-CA" sz="2400" b="1" dirty="0" smtClean="0">
                <a:latin typeface="Arial"/>
                <a:ea typeface="Verdana" panose="020B0604030504040204" pitchFamily="34" charset="0"/>
                <a:cs typeface="Times New Roman"/>
              </a:rPr>
              <a:t>PAR</a:t>
            </a:r>
            <a:r>
              <a:rPr lang="en-CA" sz="2400" b="1" dirty="0" smtClean="0">
                <a:latin typeface="Arial"/>
                <a:ea typeface="Times New Roman"/>
                <a:cs typeface="Times New Roman"/>
              </a:rPr>
              <a:t>KS</a:t>
            </a:r>
            <a:r>
              <a:rPr lang="en-CA" b="1" dirty="0" smtClean="0">
                <a:latin typeface="Arial"/>
                <a:ea typeface="Times New Roman"/>
                <a:cs typeface="Times New Roman"/>
              </a:rPr>
              <a:t> </a:t>
            </a:r>
            <a:endParaRPr lang="en-CA" b="1" dirty="0"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488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URP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12313</TotalTime>
  <Words>24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AURP Theme</vt:lpstr>
      <vt:lpstr>PowerPoint Presentation</vt:lpstr>
    </vt:vector>
  </TitlesOfParts>
  <Company>OrangeSprocket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Tori Smith</dc:creator>
  <cp:lastModifiedBy>D C</cp:lastModifiedBy>
  <cp:revision>246</cp:revision>
  <cp:lastPrinted>2013-12-13T02:43:31Z</cp:lastPrinted>
  <dcterms:created xsi:type="dcterms:W3CDTF">2013-09-09T18:24:47Z</dcterms:created>
  <dcterms:modified xsi:type="dcterms:W3CDTF">2014-10-27T22:28:51Z</dcterms:modified>
</cp:coreProperties>
</file>